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10.09.2017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10.09.2017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10.09.2017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10.09.2017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10.09.2017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10.09.2017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10.09.2017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4581128"/>
            <a:ext cx="7772400" cy="1780108"/>
          </a:xfrm>
        </p:spPr>
        <p:txBody>
          <a:bodyPr/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Абрамова Агата 7Б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079611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3200" dirty="0" smtClean="0"/>
              <a:t>Этого хотят большинство учеников, это поможет финансово для большинства идей улучшения комфортабельности гимназии. Праздники помогут улучшить знание о своём народе, о своей стране.</a:t>
            </a:r>
            <a:endParaRPr lang="ru-RU" sz="3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Побольше </a:t>
            </a:r>
            <a:r>
              <a:rPr lang="ru-RU" dirty="0" err="1" smtClean="0"/>
              <a:t>ярмарок,праздников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810300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3200" dirty="0" smtClean="0"/>
              <a:t> Чтобы повесить зеркала, финансы будут иметься с ярмарок. Для чего нужны зеркала? Это и есть комфорт гимназии, ученикам было бы удобнее не спускаться вниз, на первый этаж, а чтобы на каждом этаже были зеркала.</a:t>
            </a:r>
            <a:endParaRPr lang="ru-RU" sz="3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Повесить зеркала на каждом этаже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809822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dirty="0" smtClean="0"/>
              <a:t>Каждый день в течении недели, на каждой перемене будет включаться музыка, каждый день определенный стиль музыки. Также будет проводится зарядка под веселую музыку, так как «Самомас</a:t>
            </a:r>
            <a:r>
              <a:rPr lang="ru-RU" sz="2800" dirty="0"/>
              <a:t>с</a:t>
            </a:r>
            <a:r>
              <a:rPr lang="ru-RU" sz="2800" dirty="0" smtClean="0"/>
              <a:t>аж» и т.п. стало не интересно, ученики хотят что-то  новенькое.</a:t>
            </a:r>
            <a:endParaRPr lang="ru-RU" sz="2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Неделя музыки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8740846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 smtClean="0"/>
              <a:t>Это будут не любимчики учеников и учителей, а новенькие, или те кто боятся показать свой талант. Будет определенный день прослушивания , там мы их и найдем. Эти группы вместе с другими учениками,  которых мы уже знаем, будут выступать на праздниках.</a:t>
            </a:r>
            <a:endParaRPr lang="ru-RU" sz="2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Отдельные группы танца и пения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347892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060848"/>
            <a:ext cx="8229600" cy="3234688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Надеюсь мои идеи вам понравились, голосуйте за меня)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820145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25</TotalTime>
  <Words>187</Words>
  <Application>Microsoft Office PowerPoint</Application>
  <PresentationFormat>Экран (4:3)</PresentationFormat>
  <Paragraphs>10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Волна</vt:lpstr>
      <vt:lpstr>Абрамова Агата 7Б</vt:lpstr>
      <vt:lpstr>Побольше ярмарок,праздников</vt:lpstr>
      <vt:lpstr>Повесить зеркала на каждом этаже</vt:lpstr>
      <vt:lpstr>Неделя музыки</vt:lpstr>
      <vt:lpstr>Отдельные группы танца и пения</vt:lpstr>
      <vt:lpstr>Надеюсь мои идеи вам понравились, голосуйте за меня)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Абрамова Агата 7Б</dc:title>
  <dc:creator>USER</dc:creator>
  <cp:lastModifiedBy>Лиля</cp:lastModifiedBy>
  <cp:revision>5</cp:revision>
  <dcterms:created xsi:type="dcterms:W3CDTF">2017-09-09T04:53:04Z</dcterms:created>
  <dcterms:modified xsi:type="dcterms:W3CDTF">2017-09-10T16:20:54Z</dcterms:modified>
</cp:coreProperties>
</file>